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2EA91-E952-4933-93B9-92E797F24473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8C8F0-ABF1-46AC-A3D6-76F2665AD1E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nadem.gob.mx/templates/protostar/sectores_estrategicos.php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23728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MIPYMES de sectores estratégicos fortalecidas con modelos de gestión y habilidades gerenciales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9" name="Picture 8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4860032" y="263691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996952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solidFill>
                  <a:prstClr val="black"/>
                </a:solidFill>
              </a:rPr>
              <a:t>Mide el número de MIPYMES de sectores estratégicos fortalecidas con modelos de gestión y habilidades gerenciales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6290736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El mapa de los sectores estratégicos de cada una de las entidades federativas se encuentra disponible en el link:</a:t>
            </a:r>
          </a:p>
          <a:p>
            <a:r>
              <a:rPr lang="es-MX" sz="1400" dirty="0">
                <a:solidFill>
                  <a:prstClr val="black"/>
                </a:solidFill>
                <a:hlinkClick r:id="rId5"/>
              </a:rPr>
              <a:t>https://www.inadem.gob.mx/templates/protostar/sectores_estrategicos.php</a:t>
            </a:r>
            <a:endParaRPr lang="es-MX" sz="1400" dirty="0">
              <a:solidFill>
                <a:prstClr val="black"/>
              </a:solidFill>
            </a:endParaRPr>
          </a:p>
          <a:p>
            <a:r>
              <a:rPr lang="es-MX" sz="14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4149080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de sectores estratégicos fortalecidas con modelos de gestión y habilidades gerenciales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t/total de MIPYMES fortalecidas con modelos de gestión y habilidades gerenciales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541072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MIPYMES </a:t>
            </a:r>
            <a:r>
              <a:rPr lang="es-MX" dirty="0">
                <a:solidFill>
                  <a:prstClr val="black"/>
                </a:solidFill>
              </a:rPr>
              <a:t>beneficiadas de la </a:t>
            </a:r>
            <a:r>
              <a:rPr lang="es-MX" dirty="0" smtClean="0">
                <a:solidFill>
                  <a:prstClr val="black"/>
                </a:solidFill>
              </a:rPr>
              <a:t>convocatoria  </a:t>
            </a:r>
            <a:r>
              <a:rPr lang="es-MX" dirty="0" smtClean="0"/>
              <a:t>4.1 Formación empresarial para MIPYMES</a:t>
            </a: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MIPYMES beneficiadas de la convocatoria 5.2 Desarrollo de Capacidades Empresariales para Microempresas a través de </a:t>
            </a:r>
            <a:r>
              <a:rPr lang="es-MX" dirty="0" err="1" smtClean="0">
                <a:solidFill>
                  <a:prstClr val="black"/>
                </a:solidFill>
              </a:rPr>
              <a:t>TIC´s</a:t>
            </a:r>
            <a:endParaRPr lang="es-MX" dirty="0" smtClean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MIPYMES apoyadas a través de los proyectos al amparo de los convenios de coordinación con los estados </a:t>
            </a:r>
          </a:p>
          <a:p>
            <a:pPr marL="82550" lvl="1" indent="-82550"/>
            <a:endParaRPr lang="es-MX" dirty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1547664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5657" y="1628800"/>
          <a:ext cx="6624735" cy="1645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12167"/>
                <a:gridCol w="1800200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97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 convocatoria 4.1 Formación empresarial para MIPYMES se emitió en el mes de julio, por lo que el número de MIPYMES fortalecidas con modelos de gestión y habilidades gerenciales se reportará en el IV Informe Trimestral 2016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196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8</cp:revision>
  <dcterms:created xsi:type="dcterms:W3CDTF">2015-09-21T17:12:33Z</dcterms:created>
  <dcterms:modified xsi:type="dcterms:W3CDTF">2016-10-18T17:17:15Z</dcterms:modified>
</cp:coreProperties>
</file>